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2222-68A7-4F46-8D90-AB2FCE8F7278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5BB81-EA56-42ED-A340-9DFEE45A6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26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8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61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24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07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86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EF0-3DCA-480C-9969-FF3CE7DFF7E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4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433386" cy="469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728" y="214290"/>
            <a:ext cx="6886596" cy="1714511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045"/>
              </a:avLst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i="0" u="sng" strike="noStrike" normalizeH="0" baseline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9pPr>
          </a:lstStyle>
          <a:p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</a:rPr>
              <a:t>Литература и просвещение  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</a:rPr>
              <a:t>Руси </a:t>
            </a:r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</a:rPr>
              <a:t>в XIV – XVI веках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80" y="571501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Составила:</a:t>
            </a:r>
            <a:r>
              <a:rPr lang="ru-RU" dirty="0" smtClean="0">
                <a:solidFill>
                  <a:srgbClr val="0000FF"/>
                </a:solidFill>
              </a:rPr>
              <a:t> учитель истории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МКОУ «СОШ с.Красносельского </a:t>
            </a:r>
            <a:r>
              <a:rPr lang="ru-RU" b="1" dirty="0" smtClean="0">
                <a:solidFill>
                  <a:srgbClr val="0000FF"/>
                </a:solidFill>
              </a:rPr>
              <a:t>Севостьянова Е.В.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00306"/>
            <a:ext cx="3442242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14290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русской культуры в </a:t>
            </a:r>
            <a:r>
              <a:rPr lang="en-US" sz="3200" u="sng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XIV-XVI </a:t>
            </a:r>
            <a:r>
              <a:rPr lang="ru-RU" sz="3200" u="sng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500174"/>
            <a:ext cx="6000792" cy="50006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983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После освобождение от Ордынского владычества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начинается   возрождение единой русской культуры, впитывающей в себя лучшие достижения, имевшиеся в отдельных русских землях. </a:t>
            </a:r>
          </a:p>
          <a:p>
            <a:pPr algn="ctr">
              <a:spcBef>
                <a:spcPct val="0"/>
              </a:spcBef>
            </a:pP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Главной темой становится укрепление мощи российского государства.</a:t>
            </a:r>
          </a:p>
          <a:p>
            <a:pPr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14290"/>
            <a:ext cx="8102704" cy="57150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9955"/>
              </a:avLst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i="0" u="sng" strike="noStrike" normalizeH="0" baseline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9pPr>
          </a:lstStyle>
          <a:p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</a:rPr>
              <a:t> Литература </a:t>
            </a:r>
            <a:r>
              <a:rPr lang="ru-RU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</a:rPr>
              <a:t>и </a:t>
            </a: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</a:rPr>
              <a:t>просвещение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36004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образованием единого государства возросла потребность в грамотных людях.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898016"/>
            <a:ext cx="36004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стоглавом соборе 1551 г было решено открыть училища в Москве и других городах при монастырях и церквях.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844908"/>
            <a:ext cx="3448067" cy="23697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3438" y="857232"/>
            <a:ext cx="3528392" cy="1055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Крупнейшим событием культуры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века стало возникновение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3069" y="2000240"/>
            <a:ext cx="3347955" cy="30766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045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u="sng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книгопечатания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2299" y="2478242"/>
            <a:ext cx="2382029" cy="520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81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1564 год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299" y="3160810"/>
            <a:ext cx="2531809" cy="33796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22608" y="6338176"/>
            <a:ext cx="36633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Иван Федоров, первопечатник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252334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500042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«Апостол»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36004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русская печатная книга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7109079" cy="533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2922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635" y="836712"/>
            <a:ext cx="4433499" cy="53069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1106" y="476672"/>
            <a:ext cx="3456384" cy="516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«Задонщина»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110" y="2225215"/>
            <a:ext cx="3421427" cy="897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победе русских дружин в Куликовской битве.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624" y="1340768"/>
            <a:ext cx="3600400" cy="49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Сафоний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Рязанец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3173" y="4797152"/>
            <a:ext cx="3456384" cy="77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«Сказание о Мамаевом побоище»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533" y="5661248"/>
            <a:ext cx="3600400" cy="49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неизвестен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3698" y="3297493"/>
            <a:ext cx="3191199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280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5786" y="214290"/>
            <a:ext cx="7816952" cy="6413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50323"/>
              </a:avLst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i="0" u="sng" strike="noStrike" normalizeH="0" baseline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latin typeface="Segoe Script" pitchFamily="34" charset="0"/>
              </a:defRPr>
            </a:lvl9pPr>
          </a:lstStyle>
          <a:p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 Устное народное творчество.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1142984"/>
            <a:ext cx="36004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героический </a:t>
            </a:r>
            <a: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былинный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214422"/>
            <a:ext cx="2814012" cy="4360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9044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u="sng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эпос</a:t>
            </a:r>
            <a:endParaRPr lang="ru-RU" sz="2400" u="sng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1"/>
            <a:ext cx="3739327" cy="2894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72" y="5000636"/>
            <a:ext cx="3571900" cy="50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Владимир Красное Солнышко</a:t>
            </a:r>
            <a:endParaRPr lang="ru-RU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041" y="2214554"/>
            <a:ext cx="5010959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43570" y="5572140"/>
            <a:ext cx="1872208" cy="46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Садко</a:t>
            </a:r>
            <a:endParaRPr lang="ru-RU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59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7320" y="1340768"/>
            <a:ext cx="3528392" cy="115212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045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u="sng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2400" u="sng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бщерусское летописание</a:t>
            </a:r>
            <a:endParaRPr lang="ru-RU" sz="2400" u="sng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3215" y="492448"/>
            <a:ext cx="2520280" cy="608771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045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u="sng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Жанр - </a:t>
            </a:r>
            <a:endParaRPr lang="ru-RU" sz="2400" u="sng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324" y="2824138"/>
            <a:ext cx="3456384" cy="56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«Троицкая летопись»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305" y="304495"/>
            <a:ext cx="3301911" cy="24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4898" y="4772838"/>
            <a:ext cx="3456384" cy="56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«Московская летопись»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22326" y="2795127"/>
            <a:ext cx="3271890" cy="3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3215" y="5681161"/>
            <a:ext cx="266108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81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1479 год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7320" y="3645024"/>
            <a:ext cx="3690664" cy="969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81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972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8422" y="1412776"/>
            <a:ext cx="3528392" cy="7200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045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u="sng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публицистика</a:t>
            </a:r>
            <a:endParaRPr lang="ru-RU" sz="2400" u="sng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215" y="492448"/>
            <a:ext cx="2520280" cy="608771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8045"/>
              </a:avLst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u="sng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Жанр -</a:t>
            </a:r>
            <a:r>
              <a:rPr lang="ru-RU" sz="2400" u="sng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u="sng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422" y="2375182"/>
            <a:ext cx="3529204" cy="642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Иван Семенович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Пересветов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3421427" cy="229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Самый известный публицист 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века. В своих челобитных, адресованных Ивану Грозному, он предложил проекты реформ, укрепляющих власть царя.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642918"/>
            <a:ext cx="4610132" cy="5715040"/>
          </a:xfrm>
          <a:prstGeom prst="rect">
            <a:avLst/>
          </a:prstGeom>
          <a:noFill/>
          <a:ln cmpd="sng">
            <a:solidFill>
              <a:srgbClr val="FF0000"/>
            </a:solidFill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5827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507" y="404664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«Домострой»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214950"/>
            <a:ext cx="2973617" cy="34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Редактировал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Селивестр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227" y="429005"/>
            <a:ext cx="4404237" cy="59510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1071546"/>
            <a:ext cx="3593943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Содержал наставления по ведению домашнего хозяйства, воспитанию детей, исполнению в семье религиозных норм и обрядов. 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143248"/>
            <a:ext cx="3593943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88"/>
              </a:avLst>
            </a:prstTxWarp>
            <a:noAutofit/>
          </a:bodyPr>
          <a:lstStyle/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Формально посвящал этот сборник своему сыну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Анфиму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но имел в виду молодого царя Ивана Грозного, который только что обзавелся семьей и нуждался в наставлениях.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927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246</Words>
  <Application>Microsoft Office PowerPoint</Application>
  <PresentationFormat>Экран (4:3)</PresentationFormat>
  <Paragraphs>46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</dc:creator>
  <cp:lastModifiedBy>User_</cp:lastModifiedBy>
  <cp:revision>5</cp:revision>
  <dcterms:created xsi:type="dcterms:W3CDTF">2014-06-15T13:08:30Z</dcterms:created>
  <dcterms:modified xsi:type="dcterms:W3CDTF">2017-01-04T17:16:06Z</dcterms:modified>
</cp:coreProperties>
</file>