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57" r:id="rId4"/>
    <p:sldId id="258" r:id="rId5"/>
    <p:sldId id="259" r:id="rId6"/>
    <p:sldId id="26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78C8-C4BB-44AF-85F9-FB40237E8BA9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A1C9-9655-45AF-94E7-B0BA49BA1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941FA7-7856-4F1B-979C-5B0F9A0D9FC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11.proshkolu.ru/download/4452079/613b08ef0cb99f8f/7566954/1f249d64a4196e0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после отмены крепостного права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6000768"/>
            <a:ext cx="57150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Презентацию подготовила: учитель истории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МКОУ «СОШ с. Красносельского Севостьянова Е.В.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27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Основные экономические районы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37645"/>
              </p:ext>
            </p:extLst>
          </p:nvPr>
        </p:nvGraphicFramePr>
        <p:xfrm>
          <a:off x="323528" y="1268760"/>
          <a:ext cx="8496944" cy="50722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48472"/>
                <a:gridCol w="4248472"/>
              </a:tblGrid>
              <a:tr h="66607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Урал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Металлургическое производство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Юг России (Донбасс)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Добыча каменного угля, железной руды, металлургическая</a:t>
                      </a:r>
                      <a:r>
                        <a:rPr lang="ru-RU" sz="2000" b="1" baseline="0" dirty="0" smtClean="0"/>
                        <a:t> промышленность (англ. Джон Юз)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Кавказ (район Баку)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Добыча нефти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Центр России (Московская губерния)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Крупное машиностроение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Петербург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Крупное машиностроение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Средняя Азия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Хлопчато-бумажная промышленность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Центральная Россия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Свеклосахарная промышленность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5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4346" y="428604"/>
            <a:ext cx="9358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211-213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Перечислите достижения в экономике и развитии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хозяйства России в годы правления Александра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     -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  отрасли производства развивались  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наиболее ускоренно?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liveinternet.ru/images/attach/c/1/56/258/56258459_1268215860_ale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5040295" cy="40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3_01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77" b="4810"/>
          <a:stretch>
            <a:fillRect/>
          </a:stretch>
        </p:blipFill>
        <p:spPr bwMode="auto">
          <a:xfrm>
            <a:off x="251520" y="332657"/>
            <a:ext cx="4320480" cy="339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716016" y="318440"/>
            <a:ext cx="4122705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Отмена крепостного уклада способствовала бурному росту капиталистического уклада в экономике России. Быстрее процесс шел в промышленности, так как в сельском хозяйстве сохранялось много крепостнических пережитков.</a:t>
            </a:r>
            <a:endParaRPr lang="ru-RU" sz="2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9767259"/>
              </p:ext>
            </p:extLst>
          </p:nvPr>
        </p:nvGraphicFramePr>
        <p:xfrm>
          <a:off x="251520" y="3933056"/>
          <a:ext cx="8587200" cy="2763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74322"/>
                <a:gridCol w="2874322"/>
                <a:gridCol w="28385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1850-е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Конец  </a:t>
                      </a:r>
                      <a:r>
                        <a:rPr lang="en-US" dirty="0" smtClean="0"/>
                        <a:t>XIX </a:t>
                      </a:r>
                      <a:r>
                        <a:rPr lang="ru-RU" dirty="0" smtClean="0"/>
                        <a:t>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Численность населения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70 млн (10% - в городах)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 млн (13%-в городах)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Сбор зерновых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 пудов с десятины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40 пудов с десятины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Железные дороги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1 500 км железных дорог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50 000 км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1-е место в мире по темпам </a:t>
                      </a:r>
                      <a:r>
                        <a:rPr lang="ru-RU" b="1" dirty="0" err="1" smtClean="0"/>
                        <a:t>пром</a:t>
                      </a:r>
                      <a:r>
                        <a:rPr lang="ru-RU" b="1" dirty="0" smtClean="0"/>
                        <a:t>. развития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Завершение </a:t>
                      </a:r>
                      <a:r>
                        <a:rPr lang="ru-RU" b="1" dirty="0" err="1" smtClean="0"/>
                        <a:t>пром</a:t>
                      </a:r>
                      <a:r>
                        <a:rPr lang="ru-RU" b="1" dirty="0" smtClean="0"/>
                        <a:t>. Переворота в 80-е годы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25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концу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века доля промышленного сектора в национальном доходе достигла 50%. 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Россия уверенно развивалась, превращаясь из страны аграрной в аграрно-индустриальную.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ailopomoika.com/forums/monthly_11_2010/user166/post416855_img1_8c717961379ba168d81b667a906445a1.jpg"/>
          <p:cNvPicPr>
            <a:picLocks noChangeAspect="1" noChangeArrowheads="1"/>
          </p:cNvPicPr>
          <p:nvPr/>
        </p:nvPicPr>
        <p:blipFill>
          <a:blip r:embed="rId3" cstate="print"/>
          <a:srcRect l="4858" t="14816" r="4048" b="4914"/>
          <a:stretch>
            <a:fillRect/>
          </a:stretch>
        </p:blipFill>
        <p:spPr bwMode="auto">
          <a:xfrm>
            <a:off x="4429124" y="2357430"/>
            <a:ext cx="448309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beta.horde.me/uploads/posts/48/4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4429156" cy="31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0000FF"/>
                </a:solidFill>
              </a:rPr>
              <a:t>Ресурсы</a:t>
            </a:r>
            <a:endParaRPr lang="ru-RU" sz="32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7161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Фотографии и картинки – </a:t>
            </a:r>
            <a:r>
              <a:rPr lang="ru-RU" sz="2400" dirty="0" err="1" smtClean="0"/>
              <a:t>яндекс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картинки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Фрагменты заданий и текста - </a:t>
            </a:r>
            <a:r>
              <a:rPr lang="en-US" sz="2400" dirty="0" smtClean="0">
                <a:hlinkClick r:id="rId3"/>
              </a:rPr>
              <a:t>http://download11.proshkolu.ru/download/4452079/613b08ef0cb99f8f/7566954/1f249d64a4196e04</a:t>
            </a:r>
            <a:r>
              <a:rPr lang="ru-RU" sz="2400" dirty="0" smtClean="0"/>
              <a:t> </a:t>
            </a:r>
            <a:r>
              <a:rPr lang="ru-RU" sz="2400" b="1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Учебник «История России» </a:t>
            </a:r>
            <a:r>
              <a:rPr lang="ru-RU" sz="2400" dirty="0" smtClean="0"/>
              <a:t>8 класс 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6165850"/>
            <a:ext cx="8856663" cy="50323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Привести в соответствие: Права крестьян – Обязанности крестьян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785794"/>
            <a:ext cx="8569325" cy="576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получили личную свободу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8313" y="1700213"/>
            <a:ext cx="8496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обязанности крестьян</a:t>
            </a: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сам решает свою судьбу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занимается промыслом и торговлей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несет государственные и земские повинности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заключает торговые и финансовые сделки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отбывает рекрутчину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предъявляет иски в суд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создает государственный продовольственный запас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вступает или не вступает в брак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не подвергается телесным наказаниям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поступает в учебные заведения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собственник имущества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Повторение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 крестьян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3363" cy="12541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1, 2, 4, 6, 8, 9, 10, 11</a:t>
            </a:r>
          </a:p>
          <a:p>
            <a:pPr>
              <a:buFontTx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Обязанности крестьян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30663" cy="10382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3, 5, 7,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yaroslavskiy-kray.com/img/260-krestya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84538"/>
            <a:ext cx="3328987" cy="22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forbes.ru/sites/default/files/users/user98/RusChel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57563"/>
            <a:ext cx="3240088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7950" y="5732463"/>
            <a:ext cx="89281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– лично свободное, податное, непривилегированное сословие, свободные сельские обыватели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 = размеру оброка, положенного в банк + 6% годовых.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выкупной суммы платил крестьянин 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помещику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и единовременно.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выкупной суммы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платило помещику государство за крестьянина.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отдавал долг +6% годовых 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течении 49 лет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Расчеты государство вело не с отдельным крестьянином, а с сельской общиной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реформы: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Прогрессивные итоги: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– свободные подданные,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рынка рабочей силы,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помещичья земля – объект купли-продажи,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помещиков и зажиточные крестьяне ведет хозяйство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по-капиталистически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571500" indent="-571500"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Негативные итоги: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помещичье землевладение,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временнообязанное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состояние – барщина и оброк,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отрезков,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экономическая зависимость крестьянина от помещика и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после отмены крепостного права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27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Сельское хозяйство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Рисунок 2" descr="C:\Documents and Settings\User\Рабочий стол\Надежда\калужская дерев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667932" cy="3456384"/>
          </a:xfrm>
          <a:prstGeom prst="rect">
            <a:avLst/>
          </a:prstGeom>
          <a:noFill/>
          <a:ln w="38100">
            <a:solidFill>
              <a:srgbClr val="A5B59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126876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Основой сельского хозяйства после реформы оставались помещичьи и крестьянские хозяйства. В первые годы после реформы в сельском хозяйстве происходил спад производства.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27060" y="368072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Малоземелье крестьян, тяжелые выкупные условия.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Сохранение общины.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Старый инвентарь, отсутствие возможности приобретения плугов, борон, сеялок и др.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8310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688" y="188640"/>
            <a:ext cx="868680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Сельское хозяйство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357298"/>
            <a:ext cx="4940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середины 1860-х гг. государство предпринимает финансовые и просветительские меры для развития сельского хозяйства. К 1880 г. сбор зерновых с десятины (1,1 га) увеличился с 25 пудов (1860) до 40 пудов; в складчину покупали железный плуг с другой инвентарь</a:t>
            </a:r>
            <a:endParaRPr lang="ru-RU" sz="2800" dirty="0"/>
          </a:p>
        </p:txBody>
      </p:sp>
      <p:pic>
        <p:nvPicPr>
          <p:cNvPr id="8" name="Рисунок 3" descr="C:\Documents and Settings\User\Рабочий стол\Надежда\крестьяне в город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318411" cy="4000528"/>
          </a:xfrm>
          <a:prstGeom prst="rect">
            <a:avLst/>
          </a:prstGeom>
          <a:noFill/>
          <a:ln w="38100">
            <a:solidFill>
              <a:srgbClr val="A5B59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Промышленность и торговля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gkaf.narod.ru/window/win35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303990" cy="287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14282" y="4429132"/>
            <a:ext cx="255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Михаил Христофорович </a:t>
            </a:r>
            <a:r>
              <a:rPr lang="ru-RU" dirty="0" err="1" smtClean="0"/>
              <a:t>Рейтерн</a:t>
            </a:r>
            <a:r>
              <a:rPr lang="ru-RU" dirty="0" smtClean="0"/>
              <a:t>, министр финансов </a:t>
            </a:r>
          </a:p>
          <a:p>
            <a:pPr algn="ctr"/>
            <a:r>
              <a:rPr lang="ru-RU" dirty="0" smtClean="0"/>
              <a:t>в 1862-1878 гг.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196752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Программа оздоровления экономики: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Поощрение частной инициативы предпринимателей;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Составление сбалансированного бюджета государства и строгое его соблюдение;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Привлечение иностранных капиталов;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Реформа налогового обложения;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Упорядочивание финансовых банковских операций;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Строительство железных дорог;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Строительство государственных предприятий для нужд армии и промышленности;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Стабилизация денежного курса.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188085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630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Россия после отмены крепостного права</vt:lpstr>
      <vt:lpstr>Повторение</vt:lpstr>
      <vt:lpstr>Повторение</vt:lpstr>
      <vt:lpstr>Выкуп </vt:lpstr>
      <vt:lpstr>Итоги реформы:</vt:lpstr>
      <vt:lpstr>Россия после отмены крепостного права</vt:lpstr>
      <vt:lpstr>Сельское хозяйство</vt:lpstr>
      <vt:lpstr>Сельское хозяйство</vt:lpstr>
      <vt:lpstr>Промышленность и торговля</vt:lpstr>
      <vt:lpstr>Основные экономические районы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</dc:title>
  <dc:creator>User_</dc:creator>
  <cp:lastModifiedBy>User_</cp:lastModifiedBy>
  <cp:revision>7</cp:revision>
  <dcterms:created xsi:type="dcterms:W3CDTF">2014-04-26T18:04:11Z</dcterms:created>
  <dcterms:modified xsi:type="dcterms:W3CDTF">2017-04-03T14:21:52Z</dcterms:modified>
</cp:coreProperties>
</file>